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63" r:id="rId2"/>
    <p:sldId id="262" r:id="rId3"/>
    <p:sldId id="264" r:id="rId4"/>
    <p:sldId id="265" r:id="rId5"/>
    <p:sldId id="261" r:id="rId6"/>
  </p:sldIdLst>
  <p:sldSz cx="12192000" cy="16256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33CCFF"/>
    <a:srgbClr val="FFCCFF"/>
    <a:srgbClr val="FF9999"/>
    <a:srgbClr val="99FFCC"/>
    <a:srgbClr val="00FF99"/>
    <a:srgbClr val="00FFCC"/>
    <a:srgbClr val="5DD5FF"/>
    <a:srgbClr val="9999FF"/>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49" d="100"/>
          <a:sy n="49" d="100"/>
        </p:scale>
        <p:origin x="28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91F874-52E1-4521-A8C8-0EDFC3337914}"/>
              </a:ext>
            </a:extLst>
          </p:cNvPr>
          <p:cNvSpPr>
            <a:spLocks noGrp="1"/>
          </p:cNvSpPr>
          <p:nvPr>
            <p:ph type="ctrTitle"/>
          </p:nvPr>
        </p:nvSpPr>
        <p:spPr>
          <a:xfrm>
            <a:off x="1524000" y="2660416"/>
            <a:ext cx="9144000" cy="5659496"/>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7FDDDEF0-CC79-463D-AD92-7A3820BE6988}"/>
              </a:ext>
            </a:extLst>
          </p:cNvPr>
          <p:cNvSpPr>
            <a:spLocks noGrp="1"/>
          </p:cNvSpPr>
          <p:nvPr>
            <p:ph type="subTitle" idx="1"/>
          </p:nvPr>
        </p:nvSpPr>
        <p:spPr>
          <a:xfrm>
            <a:off x="1524000" y="8538164"/>
            <a:ext cx="9144000" cy="3924769"/>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2CD8D441-10C5-4D4F-918B-523ADBE67066}"/>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91C7D32F-E39D-4D0D-A1C1-6DD6E6C371D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5275DD-E402-457C-9C23-B290A54B0597}"/>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2757688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847A23-E8AF-47A0-B235-C66E5A1687B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7101BA5-8601-41A7-97DD-B82116A1D08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988BF51-71C4-4821-B0FD-0141A534C167}"/>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ABD51254-9EA2-48E1-B75F-563FE0BE955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8DA234F-C4B6-4AB5-92D8-C81581BF967F}"/>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816241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9E57896-E738-475B-9568-52C12D879F3F}"/>
              </a:ext>
            </a:extLst>
          </p:cNvPr>
          <p:cNvSpPr>
            <a:spLocks noGrp="1"/>
          </p:cNvSpPr>
          <p:nvPr>
            <p:ph type="title" orient="vert"/>
          </p:nvPr>
        </p:nvSpPr>
        <p:spPr>
          <a:xfrm>
            <a:off x="8724900" y="865481"/>
            <a:ext cx="2628900" cy="13776209"/>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407A585-7D56-42E3-A92B-78E7A7026B89}"/>
              </a:ext>
            </a:extLst>
          </p:cNvPr>
          <p:cNvSpPr>
            <a:spLocks noGrp="1"/>
          </p:cNvSpPr>
          <p:nvPr>
            <p:ph type="body" orient="vert" idx="1"/>
          </p:nvPr>
        </p:nvSpPr>
        <p:spPr>
          <a:xfrm>
            <a:off x="838200" y="865481"/>
            <a:ext cx="7734300" cy="13776209"/>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B9A89D1-0E6A-4BF1-877E-CADEDADF34A9}"/>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11B66556-CD9D-4B28-ADBB-86FC2BB389A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796C29-4258-4AB5-AFBB-8DAD54CD89C1}"/>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9384031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838C91-2BFF-4B7D-9B18-537894408F0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049FA03-979A-46A5-A670-57788D952F7D}"/>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633755F-BDC2-4BF5-B9C8-D73568D40539}"/>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F65A8B3E-E360-4921-89E0-51439FD475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8A2388-95FF-405E-A8F5-8D5824ED8701}"/>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753320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8B59450-442B-474A-B744-A391FC6D223C}"/>
              </a:ext>
            </a:extLst>
          </p:cNvPr>
          <p:cNvSpPr>
            <a:spLocks noGrp="1"/>
          </p:cNvSpPr>
          <p:nvPr>
            <p:ph type="title"/>
          </p:nvPr>
        </p:nvSpPr>
        <p:spPr>
          <a:xfrm>
            <a:off x="831850" y="4052714"/>
            <a:ext cx="10515600" cy="6762043"/>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502F70C-D17D-4253-8892-67840512A34F}"/>
              </a:ext>
            </a:extLst>
          </p:cNvPr>
          <p:cNvSpPr>
            <a:spLocks noGrp="1"/>
          </p:cNvSpPr>
          <p:nvPr>
            <p:ph type="body" idx="1"/>
          </p:nvPr>
        </p:nvSpPr>
        <p:spPr>
          <a:xfrm>
            <a:off x="831850" y="10878728"/>
            <a:ext cx="10515600" cy="3555999"/>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5379C763-0492-4F23-8CE5-19C8432F682B}"/>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95E18DF4-6EA9-47FF-AD77-8369DBD5B04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20EC717-34AE-4C70-9A44-FEC133B2FD78}"/>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255584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12CE5F-3D70-462B-BEFE-41BC125FC6C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12F3140-B65D-404D-BBF6-DB546F2039D6}"/>
              </a:ext>
            </a:extLst>
          </p:cNvPr>
          <p:cNvSpPr>
            <a:spLocks noGrp="1"/>
          </p:cNvSpPr>
          <p:nvPr>
            <p:ph sz="half" idx="1"/>
          </p:nvPr>
        </p:nvSpPr>
        <p:spPr>
          <a:xfrm>
            <a:off x="838200" y="4327407"/>
            <a:ext cx="5181600" cy="103142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B3CDEFC7-4192-4943-8AB8-C3C012E09CB3}"/>
              </a:ext>
            </a:extLst>
          </p:cNvPr>
          <p:cNvSpPr>
            <a:spLocks noGrp="1"/>
          </p:cNvSpPr>
          <p:nvPr>
            <p:ph sz="half" idx="2"/>
          </p:nvPr>
        </p:nvSpPr>
        <p:spPr>
          <a:xfrm>
            <a:off x="6172200" y="4327407"/>
            <a:ext cx="5181600" cy="103142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B0B9A5B-8EAD-48E2-8B56-8AB967C3C6E5}"/>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6" name="フッター プレースホルダー 5">
            <a:extLst>
              <a:ext uri="{FF2B5EF4-FFF2-40B4-BE49-F238E27FC236}">
                <a16:creationId xmlns:a16="http://schemas.microsoft.com/office/drawing/2014/main" id="{87962ABC-D882-4DCB-85CF-DAE5175A582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D193043-48C9-47B8-B606-2EE1335CA953}"/>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668851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24698-EB47-4902-B778-EB29B6A43957}"/>
              </a:ext>
            </a:extLst>
          </p:cNvPr>
          <p:cNvSpPr>
            <a:spLocks noGrp="1"/>
          </p:cNvSpPr>
          <p:nvPr>
            <p:ph type="title"/>
          </p:nvPr>
        </p:nvSpPr>
        <p:spPr>
          <a:xfrm>
            <a:off x="839788" y="865483"/>
            <a:ext cx="10515600" cy="3142075"/>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8000A4D-8FB8-4D8F-A602-5A8A128331A7}"/>
              </a:ext>
            </a:extLst>
          </p:cNvPr>
          <p:cNvSpPr>
            <a:spLocks noGrp="1"/>
          </p:cNvSpPr>
          <p:nvPr>
            <p:ph type="body" idx="1"/>
          </p:nvPr>
        </p:nvSpPr>
        <p:spPr>
          <a:xfrm>
            <a:off x="839789" y="3984979"/>
            <a:ext cx="5157787" cy="19529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EE119FC-EEDE-41F4-A4D3-64C9CCE299A2}"/>
              </a:ext>
            </a:extLst>
          </p:cNvPr>
          <p:cNvSpPr>
            <a:spLocks noGrp="1"/>
          </p:cNvSpPr>
          <p:nvPr>
            <p:ph sz="half" idx="2"/>
          </p:nvPr>
        </p:nvSpPr>
        <p:spPr>
          <a:xfrm>
            <a:off x="839789" y="5937956"/>
            <a:ext cx="5157787" cy="87338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10ED7B0-1730-426D-BBFD-250C401D8F22}"/>
              </a:ext>
            </a:extLst>
          </p:cNvPr>
          <p:cNvSpPr>
            <a:spLocks noGrp="1"/>
          </p:cNvSpPr>
          <p:nvPr>
            <p:ph type="body" sz="quarter" idx="3"/>
          </p:nvPr>
        </p:nvSpPr>
        <p:spPr>
          <a:xfrm>
            <a:off x="6172200" y="3984979"/>
            <a:ext cx="5183188" cy="195297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AA46063C-DD86-41C7-9546-AE3134F38EA1}"/>
              </a:ext>
            </a:extLst>
          </p:cNvPr>
          <p:cNvSpPr>
            <a:spLocks noGrp="1"/>
          </p:cNvSpPr>
          <p:nvPr>
            <p:ph sz="quarter" idx="4"/>
          </p:nvPr>
        </p:nvSpPr>
        <p:spPr>
          <a:xfrm>
            <a:off x="6172200" y="5937956"/>
            <a:ext cx="5183188" cy="87338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65BD7A8-F883-4398-981F-4E569AA0C1C5}"/>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8" name="フッター プレースホルダー 7">
            <a:extLst>
              <a:ext uri="{FF2B5EF4-FFF2-40B4-BE49-F238E27FC236}">
                <a16:creationId xmlns:a16="http://schemas.microsoft.com/office/drawing/2014/main" id="{AD9DD700-EE8B-4473-AA97-762679F6DDC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19925E1-A139-40F2-8E93-3FE2A375334B}"/>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2407149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7D22FB-580D-4C29-A7C6-253605D3885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255EE89-5625-40F5-BC2B-D14BB09C0320}"/>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4" name="フッター プレースホルダー 3">
            <a:extLst>
              <a:ext uri="{FF2B5EF4-FFF2-40B4-BE49-F238E27FC236}">
                <a16:creationId xmlns:a16="http://schemas.microsoft.com/office/drawing/2014/main" id="{A08B6E47-0552-441D-B816-F93220D164F9}"/>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CAF4016-383E-4519-B446-C150F56F1750}"/>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700836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7442136-1BEA-4904-AABA-0DD213CEC4EE}"/>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3" name="フッター プレースホルダー 2">
            <a:extLst>
              <a:ext uri="{FF2B5EF4-FFF2-40B4-BE49-F238E27FC236}">
                <a16:creationId xmlns:a16="http://schemas.microsoft.com/office/drawing/2014/main" id="{BA97874F-BCDB-48B3-81DE-199F0CC2DE9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B0CB9CF0-B038-43ED-95E4-908E27DF464A}"/>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514573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7B8AAB-8E69-4091-BA92-C54D807BB617}"/>
              </a:ext>
            </a:extLst>
          </p:cNvPr>
          <p:cNvSpPr>
            <a:spLocks noGrp="1"/>
          </p:cNvSpPr>
          <p:nvPr>
            <p:ph type="title"/>
          </p:nvPr>
        </p:nvSpPr>
        <p:spPr>
          <a:xfrm>
            <a:off x="839789" y="1083733"/>
            <a:ext cx="3932237" cy="3793067"/>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4D893DB-0E2A-4ADA-B6A2-643117C3E58B}"/>
              </a:ext>
            </a:extLst>
          </p:cNvPr>
          <p:cNvSpPr>
            <a:spLocks noGrp="1"/>
          </p:cNvSpPr>
          <p:nvPr>
            <p:ph idx="1"/>
          </p:nvPr>
        </p:nvSpPr>
        <p:spPr>
          <a:xfrm>
            <a:off x="5183188" y="2340564"/>
            <a:ext cx="6172200" cy="1155229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E68114EA-69D6-4BFA-A59B-8A01A34CDD4D}"/>
              </a:ext>
            </a:extLst>
          </p:cNvPr>
          <p:cNvSpPr>
            <a:spLocks noGrp="1"/>
          </p:cNvSpPr>
          <p:nvPr>
            <p:ph type="body" sz="half" idx="2"/>
          </p:nvPr>
        </p:nvSpPr>
        <p:spPr>
          <a:xfrm>
            <a:off x="839789" y="4876800"/>
            <a:ext cx="3932237" cy="90348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D1B24F8-046B-4438-83E3-250CB4EA1C09}"/>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6" name="フッター プレースホルダー 5">
            <a:extLst>
              <a:ext uri="{FF2B5EF4-FFF2-40B4-BE49-F238E27FC236}">
                <a16:creationId xmlns:a16="http://schemas.microsoft.com/office/drawing/2014/main" id="{451126FC-0512-43A7-B881-96AEBBBC2EC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E0D5DCC-F8BF-45D3-878B-B89565846128}"/>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4122475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966B53-9DA5-4EA4-BEFF-3243D015B508}"/>
              </a:ext>
            </a:extLst>
          </p:cNvPr>
          <p:cNvSpPr>
            <a:spLocks noGrp="1"/>
          </p:cNvSpPr>
          <p:nvPr>
            <p:ph type="title"/>
          </p:nvPr>
        </p:nvSpPr>
        <p:spPr>
          <a:xfrm>
            <a:off x="839789" y="1083733"/>
            <a:ext cx="3932237" cy="3793067"/>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FD4FC64F-A266-4C03-9E5D-226207483422}"/>
              </a:ext>
            </a:extLst>
          </p:cNvPr>
          <p:cNvSpPr>
            <a:spLocks noGrp="1"/>
          </p:cNvSpPr>
          <p:nvPr>
            <p:ph type="pic" idx="1"/>
          </p:nvPr>
        </p:nvSpPr>
        <p:spPr>
          <a:xfrm>
            <a:off x="5183188" y="2340564"/>
            <a:ext cx="6172200" cy="1155229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3CD560C-D298-41F6-AFCE-AE6AC658B513}"/>
              </a:ext>
            </a:extLst>
          </p:cNvPr>
          <p:cNvSpPr>
            <a:spLocks noGrp="1"/>
          </p:cNvSpPr>
          <p:nvPr>
            <p:ph type="body" sz="half" idx="2"/>
          </p:nvPr>
        </p:nvSpPr>
        <p:spPr>
          <a:xfrm>
            <a:off x="839789" y="4876800"/>
            <a:ext cx="3932237" cy="903487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290E1D0-0B49-4CC0-836E-F73AB0C3FACF}"/>
              </a:ext>
            </a:extLst>
          </p:cNvPr>
          <p:cNvSpPr>
            <a:spLocks noGrp="1"/>
          </p:cNvSpPr>
          <p:nvPr>
            <p:ph type="dt" sz="half" idx="10"/>
          </p:nvPr>
        </p:nvSpPr>
        <p:spPr/>
        <p:txBody>
          <a:bodyPr/>
          <a:lstStyle/>
          <a:p>
            <a:fld id="{18A5CDC0-EBF3-4BB6-8118-BDD1A89AA13E}" type="datetimeFigureOut">
              <a:rPr kumimoji="1" lang="ja-JP" altLang="en-US" smtClean="0"/>
              <a:t>2020/7/15</a:t>
            </a:fld>
            <a:endParaRPr kumimoji="1" lang="ja-JP" altLang="en-US"/>
          </a:p>
        </p:txBody>
      </p:sp>
      <p:sp>
        <p:nvSpPr>
          <p:cNvPr id="6" name="フッター プレースホルダー 5">
            <a:extLst>
              <a:ext uri="{FF2B5EF4-FFF2-40B4-BE49-F238E27FC236}">
                <a16:creationId xmlns:a16="http://schemas.microsoft.com/office/drawing/2014/main" id="{F9D2867E-27DB-4312-A835-2877897F475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2B3FDCF-7BB1-480B-85CF-F84D4757CBC0}"/>
              </a:ext>
            </a:extLst>
          </p:cNvPr>
          <p:cNvSpPr>
            <a:spLocks noGrp="1"/>
          </p:cNvSpPr>
          <p:nvPr>
            <p:ph type="sldNum" sz="quarter" idx="12"/>
          </p:nvPr>
        </p:nvSpPr>
        <p:spPr/>
        <p:txBody>
          <a:body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1797935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DEB4DBB-7B91-4304-BAF8-B637895C4842}"/>
              </a:ext>
            </a:extLst>
          </p:cNvPr>
          <p:cNvSpPr>
            <a:spLocks noGrp="1"/>
          </p:cNvSpPr>
          <p:nvPr>
            <p:ph type="title"/>
          </p:nvPr>
        </p:nvSpPr>
        <p:spPr>
          <a:xfrm>
            <a:off x="838200" y="865483"/>
            <a:ext cx="10515600" cy="314207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1628B47-BF19-4137-AE77-2115B1B27B82}"/>
              </a:ext>
            </a:extLst>
          </p:cNvPr>
          <p:cNvSpPr>
            <a:spLocks noGrp="1"/>
          </p:cNvSpPr>
          <p:nvPr>
            <p:ph type="body" idx="1"/>
          </p:nvPr>
        </p:nvSpPr>
        <p:spPr>
          <a:xfrm>
            <a:off x="838200" y="4327407"/>
            <a:ext cx="10515600" cy="1031428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B83D3E7-0315-4293-88E6-6EF267203987}"/>
              </a:ext>
            </a:extLst>
          </p:cNvPr>
          <p:cNvSpPr>
            <a:spLocks noGrp="1"/>
          </p:cNvSpPr>
          <p:nvPr>
            <p:ph type="dt" sz="half" idx="2"/>
          </p:nvPr>
        </p:nvSpPr>
        <p:spPr>
          <a:xfrm>
            <a:off x="838200" y="15066905"/>
            <a:ext cx="2743200" cy="865481"/>
          </a:xfrm>
          <a:prstGeom prst="rect">
            <a:avLst/>
          </a:prstGeom>
        </p:spPr>
        <p:txBody>
          <a:bodyPr vert="horz" lIns="91440" tIns="45720" rIns="91440" bIns="45720" rtlCol="0" anchor="ctr"/>
          <a:lstStyle>
            <a:lvl1pPr algn="l">
              <a:defRPr sz="1200">
                <a:solidFill>
                  <a:schemeClr val="tx1">
                    <a:tint val="75000"/>
                  </a:schemeClr>
                </a:solidFill>
              </a:defRPr>
            </a:lvl1pPr>
          </a:lstStyle>
          <a:p>
            <a:fld id="{18A5CDC0-EBF3-4BB6-8118-BDD1A89AA13E}" type="datetimeFigureOut">
              <a:rPr kumimoji="1" lang="ja-JP" altLang="en-US" smtClean="0"/>
              <a:t>2020/7/15</a:t>
            </a:fld>
            <a:endParaRPr kumimoji="1" lang="ja-JP" altLang="en-US"/>
          </a:p>
        </p:txBody>
      </p:sp>
      <p:sp>
        <p:nvSpPr>
          <p:cNvPr id="5" name="フッター プレースホルダー 4">
            <a:extLst>
              <a:ext uri="{FF2B5EF4-FFF2-40B4-BE49-F238E27FC236}">
                <a16:creationId xmlns:a16="http://schemas.microsoft.com/office/drawing/2014/main" id="{1550DFD7-6630-4D83-B8A2-6B108E7E6D19}"/>
              </a:ext>
            </a:extLst>
          </p:cNvPr>
          <p:cNvSpPr>
            <a:spLocks noGrp="1"/>
          </p:cNvSpPr>
          <p:nvPr>
            <p:ph type="ftr" sz="quarter" idx="3"/>
          </p:nvPr>
        </p:nvSpPr>
        <p:spPr>
          <a:xfrm>
            <a:off x="4038600" y="15066905"/>
            <a:ext cx="4114800" cy="86548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4E3FFEDD-8F0D-444F-8396-2768A282EBC0}"/>
              </a:ext>
            </a:extLst>
          </p:cNvPr>
          <p:cNvSpPr>
            <a:spLocks noGrp="1"/>
          </p:cNvSpPr>
          <p:nvPr>
            <p:ph type="sldNum" sz="quarter" idx="4"/>
          </p:nvPr>
        </p:nvSpPr>
        <p:spPr>
          <a:xfrm>
            <a:off x="8610600" y="15066905"/>
            <a:ext cx="2743200" cy="865481"/>
          </a:xfrm>
          <a:prstGeom prst="rect">
            <a:avLst/>
          </a:prstGeom>
        </p:spPr>
        <p:txBody>
          <a:bodyPr vert="horz" lIns="91440" tIns="45720" rIns="91440" bIns="45720" rtlCol="0" anchor="ctr"/>
          <a:lstStyle>
            <a:lvl1pPr algn="r">
              <a:defRPr sz="1200">
                <a:solidFill>
                  <a:schemeClr val="tx1">
                    <a:tint val="75000"/>
                  </a:schemeClr>
                </a:solidFill>
              </a:defRPr>
            </a:lvl1pPr>
          </a:lstStyle>
          <a:p>
            <a:fld id="{2F505AFE-60E4-45C3-98B7-0299A42BA086}" type="slidenum">
              <a:rPr kumimoji="1" lang="ja-JP" altLang="en-US" smtClean="0"/>
              <a:t>‹#›</a:t>
            </a:fld>
            <a:endParaRPr kumimoji="1" lang="ja-JP" altLang="en-US"/>
          </a:p>
        </p:txBody>
      </p:sp>
    </p:spTree>
    <p:extLst>
      <p:ext uri="{BB962C8B-B14F-4D97-AF65-F5344CB8AC3E}">
        <p14:creationId xmlns:p14="http://schemas.microsoft.com/office/powerpoint/2010/main" val="348421933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jpg"/><Relationship Id="rId5" Type="http://schemas.openxmlformats.org/officeDocument/2006/relationships/image" Target="../media/image6.jpe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3BADC19C-4F90-4B3F-9D53-915C585BD0D3}"/>
              </a:ext>
            </a:extLst>
          </p:cNvPr>
          <p:cNvSpPr/>
          <p:nvPr/>
        </p:nvSpPr>
        <p:spPr>
          <a:xfrm>
            <a:off x="0" y="10466961"/>
            <a:ext cx="12191999" cy="3171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2200" dirty="0">
                <a:solidFill>
                  <a:schemeClr val="tx1"/>
                </a:solidFill>
              </a:rPr>
              <a:t>-</a:t>
            </a:r>
            <a:r>
              <a:rPr kumimoji="1" lang="ja-JP" altLang="en-US" sz="2200" dirty="0">
                <a:solidFill>
                  <a:schemeClr val="tx1"/>
                </a:solidFill>
              </a:rPr>
              <a:t>こちらからコメントをおねがいします</a:t>
            </a:r>
            <a:r>
              <a:rPr kumimoji="1" lang="en-US" altLang="ja-JP" sz="2200" dirty="0">
                <a:solidFill>
                  <a:schemeClr val="tx1"/>
                </a:solidFill>
              </a:rPr>
              <a:t>-</a:t>
            </a:r>
            <a:endParaRPr kumimoji="1" lang="ja-JP" altLang="en-US" sz="2200" dirty="0">
              <a:solidFill>
                <a:schemeClr val="tx1"/>
              </a:solidFill>
            </a:endParaRPr>
          </a:p>
        </p:txBody>
      </p:sp>
      <p:sp>
        <p:nvSpPr>
          <p:cNvPr id="5" name="正方形/長方形 4">
            <a:extLst>
              <a:ext uri="{FF2B5EF4-FFF2-40B4-BE49-F238E27FC236}">
                <a16:creationId xmlns:a16="http://schemas.microsoft.com/office/drawing/2014/main" id="{ED71C0FD-6EF5-459D-A460-D9DED26EEA3B}"/>
              </a:ext>
            </a:extLst>
          </p:cNvPr>
          <p:cNvSpPr/>
          <p:nvPr/>
        </p:nvSpPr>
        <p:spPr>
          <a:xfrm>
            <a:off x="1436072" y="2048198"/>
            <a:ext cx="10755927" cy="907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800" dirty="0">
                <a:solidFill>
                  <a:schemeClr val="tx1"/>
                </a:solidFill>
                <a:latin typeface="游ゴシック" panose="020B0400000000000000" pitchFamily="50" charset="-128"/>
                <a:ea typeface="游ゴシック" panose="020B0400000000000000" pitchFamily="50" charset="-128"/>
              </a:rPr>
              <a:t>リィツ 太郎　</a:t>
            </a:r>
            <a:r>
              <a:rPr lang="en-US" altLang="ja-JP" sz="2800" dirty="0">
                <a:solidFill>
                  <a:schemeClr val="tx1"/>
                </a:solidFill>
                <a:latin typeface="游ゴシック" panose="020B0400000000000000" pitchFamily="50" charset="-128"/>
                <a:ea typeface="游ゴシック" panose="020B0400000000000000" pitchFamily="50" charset="-128"/>
              </a:rPr>
              <a:t>RM</a:t>
            </a:r>
            <a:r>
              <a:rPr lang="ja-JP" altLang="en-US" sz="2800" dirty="0">
                <a:solidFill>
                  <a:schemeClr val="tx1"/>
                </a:solidFill>
                <a:latin typeface="游ゴシック" panose="020B0400000000000000" pitchFamily="50" charset="-128"/>
                <a:ea typeface="游ゴシック" panose="020B0400000000000000" pitchFamily="50" charset="-128"/>
              </a:rPr>
              <a:t>●● </a:t>
            </a:r>
            <a:r>
              <a:rPr lang="en-US" altLang="ja-JP" sz="2800" dirty="0" smtClean="0">
                <a:solidFill>
                  <a:schemeClr val="tx1"/>
                </a:solidFill>
                <a:latin typeface="游ゴシック" panose="020B0400000000000000" pitchFamily="50" charset="-128"/>
                <a:ea typeface="游ゴシック" panose="020B0400000000000000" pitchFamily="50" charset="-128"/>
              </a:rPr>
              <a:t>or RM</a:t>
            </a:r>
            <a:r>
              <a:rPr lang="ja-JP" altLang="en-US" sz="2800" dirty="0" smtClean="0">
                <a:solidFill>
                  <a:schemeClr val="tx1"/>
                </a:solidFill>
                <a:latin typeface="游ゴシック" panose="020B0400000000000000" pitchFamily="50" charset="-128"/>
                <a:ea typeface="游ゴシック" panose="020B0400000000000000" pitchFamily="50" charset="-128"/>
              </a:rPr>
              <a:t>本社　●●</a:t>
            </a:r>
            <a:r>
              <a:rPr lang="en-US" altLang="ja-JP" sz="2800" dirty="0" smtClean="0">
                <a:solidFill>
                  <a:schemeClr val="tx1"/>
                </a:solidFill>
                <a:latin typeface="游ゴシック" panose="020B0400000000000000" pitchFamily="50" charset="-128"/>
                <a:ea typeface="游ゴシック" panose="020B0400000000000000" pitchFamily="50" charset="-128"/>
              </a:rPr>
              <a:t>Div.</a:t>
            </a:r>
            <a:endParaRPr lang="en-US" altLang="ja-JP" sz="2800" dirty="0">
              <a:solidFill>
                <a:schemeClr val="tx1"/>
              </a:solidFill>
              <a:latin typeface="游ゴシック" panose="020B0400000000000000" pitchFamily="50" charset="-128"/>
              <a:ea typeface="游ゴシック" panose="020B0400000000000000" pitchFamily="50" charset="-128"/>
            </a:endParaRPr>
          </a:p>
        </p:txBody>
      </p:sp>
      <p:sp>
        <p:nvSpPr>
          <p:cNvPr id="8" name="楕円 7">
            <a:extLst>
              <a:ext uri="{FF2B5EF4-FFF2-40B4-BE49-F238E27FC236}">
                <a16:creationId xmlns:a16="http://schemas.microsoft.com/office/drawing/2014/main" id="{EA45705E-D5C6-4361-BCC2-59A229426EC0}"/>
              </a:ext>
            </a:extLst>
          </p:cNvPr>
          <p:cNvSpPr/>
          <p:nvPr/>
        </p:nvSpPr>
        <p:spPr>
          <a:xfrm>
            <a:off x="12645955" y="2096395"/>
            <a:ext cx="797670" cy="810850"/>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890358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3BADC19C-4F90-4B3F-9D53-915C585BD0D3}"/>
              </a:ext>
            </a:extLst>
          </p:cNvPr>
          <p:cNvSpPr/>
          <p:nvPr/>
        </p:nvSpPr>
        <p:spPr>
          <a:xfrm>
            <a:off x="0" y="10466961"/>
            <a:ext cx="12191999" cy="3171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2200" dirty="0">
                <a:solidFill>
                  <a:schemeClr val="tx1"/>
                </a:solidFill>
              </a:rPr>
              <a:t>-</a:t>
            </a:r>
            <a:r>
              <a:rPr kumimoji="1" lang="ja-JP" altLang="en-US" sz="2200" dirty="0">
                <a:solidFill>
                  <a:schemeClr val="tx1"/>
                </a:solidFill>
              </a:rPr>
              <a:t>こちらからコメントをおねがいします</a:t>
            </a:r>
            <a:r>
              <a:rPr kumimoji="1" lang="en-US" altLang="ja-JP" sz="2200" dirty="0">
                <a:solidFill>
                  <a:schemeClr val="tx1"/>
                </a:solidFill>
              </a:rPr>
              <a:t>-</a:t>
            </a:r>
            <a:endParaRPr kumimoji="1" lang="ja-JP" altLang="en-US" sz="2200" dirty="0">
              <a:solidFill>
                <a:schemeClr val="tx1"/>
              </a:solidFill>
            </a:endParaRPr>
          </a:p>
        </p:txBody>
      </p:sp>
      <p:sp>
        <p:nvSpPr>
          <p:cNvPr id="5" name="正方形/長方形 4">
            <a:extLst>
              <a:ext uri="{FF2B5EF4-FFF2-40B4-BE49-F238E27FC236}">
                <a16:creationId xmlns:a16="http://schemas.microsoft.com/office/drawing/2014/main" id="{ED71C0FD-6EF5-459D-A460-D9DED26EEA3B}"/>
              </a:ext>
            </a:extLst>
          </p:cNvPr>
          <p:cNvSpPr/>
          <p:nvPr/>
        </p:nvSpPr>
        <p:spPr>
          <a:xfrm>
            <a:off x="1436072" y="2048198"/>
            <a:ext cx="10755927" cy="907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800" dirty="0">
                <a:solidFill>
                  <a:schemeClr val="tx1"/>
                </a:solidFill>
                <a:latin typeface="游ゴシック" panose="020B0400000000000000" pitchFamily="50" charset="-128"/>
                <a:ea typeface="游ゴシック" panose="020B0400000000000000" pitchFamily="50" charset="-128"/>
              </a:rPr>
              <a:t>リィツ 太郎　</a:t>
            </a:r>
            <a:r>
              <a:rPr lang="en-US" altLang="ja-JP" sz="2800" dirty="0">
                <a:solidFill>
                  <a:schemeClr val="tx1"/>
                </a:solidFill>
                <a:latin typeface="游ゴシック" panose="020B0400000000000000" pitchFamily="50" charset="-128"/>
              </a:rPr>
              <a:t>RM</a:t>
            </a:r>
            <a:r>
              <a:rPr lang="ja-JP" altLang="en-US" sz="2800" dirty="0">
                <a:solidFill>
                  <a:schemeClr val="tx1"/>
                </a:solidFill>
                <a:latin typeface="游ゴシック" panose="020B0400000000000000" pitchFamily="50" charset="-128"/>
              </a:rPr>
              <a:t>●● </a:t>
            </a:r>
            <a:r>
              <a:rPr lang="en-US" altLang="ja-JP" sz="2800" dirty="0">
                <a:solidFill>
                  <a:schemeClr val="tx1"/>
                </a:solidFill>
                <a:latin typeface="游ゴシック" panose="020B0400000000000000" pitchFamily="50" charset="-128"/>
              </a:rPr>
              <a:t>or RM</a:t>
            </a:r>
            <a:r>
              <a:rPr lang="ja-JP" altLang="en-US" sz="2800" dirty="0">
                <a:solidFill>
                  <a:schemeClr val="tx1"/>
                </a:solidFill>
                <a:latin typeface="游ゴシック" panose="020B0400000000000000" pitchFamily="50" charset="-128"/>
              </a:rPr>
              <a:t>本社　●●</a:t>
            </a:r>
            <a:r>
              <a:rPr lang="en-US" altLang="ja-JP" sz="2800" dirty="0">
                <a:solidFill>
                  <a:schemeClr val="tx1"/>
                </a:solidFill>
                <a:latin typeface="游ゴシック" panose="020B0400000000000000" pitchFamily="50" charset="-128"/>
              </a:rPr>
              <a:t>Div.</a:t>
            </a:r>
            <a:endParaRPr lang="en-US" altLang="ja-JP" sz="2800" dirty="0">
              <a:solidFill>
                <a:schemeClr val="tx1"/>
              </a:solidFill>
              <a:latin typeface="游ゴシック" panose="020B0400000000000000" pitchFamily="50" charset="-128"/>
            </a:endParaRPr>
          </a:p>
        </p:txBody>
      </p:sp>
      <p:sp>
        <p:nvSpPr>
          <p:cNvPr id="8" name="楕円 7">
            <a:extLst>
              <a:ext uri="{FF2B5EF4-FFF2-40B4-BE49-F238E27FC236}">
                <a16:creationId xmlns:a16="http://schemas.microsoft.com/office/drawing/2014/main" id="{EA45705E-D5C6-4361-BCC2-59A229426EC0}"/>
              </a:ext>
            </a:extLst>
          </p:cNvPr>
          <p:cNvSpPr/>
          <p:nvPr/>
        </p:nvSpPr>
        <p:spPr>
          <a:xfrm>
            <a:off x="12373580" y="2096395"/>
            <a:ext cx="797670" cy="810850"/>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855140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3BADC19C-4F90-4B3F-9D53-915C585BD0D3}"/>
              </a:ext>
            </a:extLst>
          </p:cNvPr>
          <p:cNvSpPr/>
          <p:nvPr/>
        </p:nvSpPr>
        <p:spPr>
          <a:xfrm>
            <a:off x="0" y="10466961"/>
            <a:ext cx="12191999" cy="3171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2200" dirty="0">
                <a:solidFill>
                  <a:schemeClr val="tx1"/>
                </a:solidFill>
              </a:rPr>
              <a:t>-</a:t>
            </a:r>
            <a:r>
              <a:rPr kumimoji="1" lang="ja-JP" altLang="en-US" sz="2200" dirty="0">
                <a:solidFill>
                  <a:schemeClr val="tx1"/>
                </a:solidFill>
              </a:rPr>
              <a:t>こちらからコメントをおねがいします</a:t>
            </a:r>
            <a:r>
              <a:rPr kumimoji="1" lang="en-US" altLang="ja-JP" sz="2200" dirty="0">
                <a:solidFill>
                  <a:schemeClr val="tx1"/>
                </a:solidFill>
              </a:rPr>
              <a:t>-</a:t>
            </a:r>
            <a:endParaRPr kumimoji="1" lang="ja-JP" altLang="en-US" sz="2200" dirty="0">
              <a:solidFill>
                <a:schemeClr val="tx1"/>
              </a:solidFill>
            </a:endParaRPr>
          </a:p>
        </p:txBody>
      </p:sp>
      <p:sp>
        <p:nvSpPr>
          <p:cNvPr id="5" name="正方形/長方形 4">
            <a:extLst>
              <a:ext uri="{FF2B5EF4-FFF2-40B4-BE49-F238E27FC236}">
                <a16:creationId xmlns:a16="http://schemas.microsoft.com/office/drawing/2014/main" id="{ED71C0FD-6EF5-459D-A460-D9DED26EEA3B}"/>
              </a:ext>
            </a:extLst>
          </p:cNvPr>
          <p:cNvSpPr/>
          <p:nvPr/>
        </p:nvSpPr>
        <p:spPr>
          <a:xfrm>
            <a:off x="1436072" y="2048198"/>
            <a:ext cx="10755927" cy="907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800" dirty="0">
                <a:solidFill>
                  <a:schemeClr val="tx1"/>
                </a:solidFill>
                <a:latin typeface="游ゴシック" panose="020B0400000000000000" pitchFamily="50" charset="-128"/>
                <a:ea typeface="游ゴシック" panose="020B0400000000000000" pitchFamily="50" charset="-128"/>
              </a:rPr>
              <a:t>リィツ 太郎　</a:t>
            </a:r>
            <a:r>
              <a:rPr lang="en-US" altLang="ja-JP" sz="2800" dirty="0">
                <a:solidFill>
                  <a:schemeClr val="tx1"/>
                </a:solidFill>
                <a:latin typeface="游ゴシック" panose="020B0400000000000000" pitchFamily="50" charset="-128"/>
              </a:rPr>
              <a:t>RM</a:t>
            </a:r>
            <a:r>
              <a:rPr lang="ja-JP" altLang="en-US" sz="2800" dirty="0">
                <a:solidFill>
                  <a:schemeClr val="tx1"/>
                </a:solidFill>
                <a:latin typeface="游ゴシック" panose="020B0400000000000000" pitchFamily="50" charset="-128"/>
              </a:rPr>
              <a:t>●● </a:t>
            </a:r>
            <a:r>
              <a:rPr lang="en-US" altLang="ja-JP" sz="2800" dirty="0">
                <a:solidFill>
                  <a:schemeClr val="tx1"/>
                </a:solidFill>
                <a:latin typeface="游ゴシック" panose="020B0400000000000000" pitchFamily="50" charset="-128"/>
              </a:rPr>
              <a:t>or RM</a:t>
            </a:r>
            <a:r>
              <a:rPr lang="ja-JP" altLang="en-US" sz="2800" dirty="0">
                <a:solidFill>
                  <a:schemeClr val="tx1"/>
                </a:solidFill>
                <a:latin typeface="游ゴシック" panose="020B0400000000000000" pitchFamily="50" charset="-128"/>
              </a:rPr>
              <a:t>本社　●●</a:t>
            </a:r>
            <a:r>
              <a:rPr lang="en-US" altLang="ja-JP" sz="2800" dirty="0">
                <a:solidFill>
                  <a:schemeClr val="tx1"/>
                </a:solidFill>
                <a:latin typeface="游ゴシック" panose="020B0400000000000000" pitchFamily="50" charset="-128"/>
              </a:rPr>
              <a:t>Div.</a:t>
            </a:r>
            <a:endParaRPr lang="en-US" altLang="ja-JP" sz="2800" dirty="0">
              <a:solidFill>
                <a:schemeClr val="tx1"/>
              </a:solidFill>
              <a:latin typeface="游ゴシック" panose="020B0400000000000000" pitchFamily="50" charset="-128"/>
            </a:endParaRPr>
          </a:p>
        </p:txBody>
      </p:sp>
      <p:sp>
        <p:nvSpPr>
          <p:cNvPr id="8" name="楕円 7">
            <a:extLst>
              <a:ext uri="{FF2B5EF4-FFF2-40B4-BE49-F238E27FC236}">
                <a16:creationId xmlns:a16="http://schemas.microsoft.com/office/drawing/2014/main" id="{EA45705E-D5C6-4361-BCC2-59A229426EC0}"/>
              </a:ext>
            </a:extLst>
          </p:cNvPr>
          <p:cNvSpPr/>
          <p:nvPr/>
        </p:nvSpPr>
        <p:spPr>
          <a:xfrm>
            <a:off x="12451402" y="2096395"/>
            <a:ext cx="797670" cy="810850"/>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067283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3BADC19C-4F90-4B3F-9D53-915C585BD0D3}"/>
              </a:ext>
            </a:extLst>
          </p:cNvPr>
          <p:cNvSpPr/>
          <p:nvPr/>
        </p:nvSpPr>
        <p:spPr>
          <a:xfrm>
            <a:off x="0" y="10466961"/>
            <a:ext cx="12191999" cy="3171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2200" dirty="0">
                <a:solidFill>
                  <a:schemeClr val="tx1"/>
                </a:solidFill>
              </a:rPr>
              <a:t>-</a:t>
            </a:r>
            <a:r>
              <a:rPr kumimoji="1" lang="ja-JP" altLang="en-US" sz="2200" dirty="0">
                <a:solidFill>
                  <a:schemeClr val="tx1"/>
                </a:solidFill>
              </a:rPr>
              <a:t>こちらからコメントをおねがいします</a:t>
            </a:r>
            <a:r>
              <a:rPr kumimoji="1" lang="en-US" altLang="ja-JP" sz="2200" dirty="0">
                <a:solidFill>
                  <a:schemeClr val="tx1"/>
                </a:solidFill>
              </a:rPr>
              <a:t>-</a:t>
            </a:r>
            <a:endParaRPr kumimoji="1" lang="ja-JP" altLang="en-US" sz="2200" dirty="0">
              <a:solidFill>
                <a:schemeClr val="tx1"/>
              </a:solidFill>
            </a:endParaRPr>
          </a:p>
        </p:txBody>
      </p:sp>
      <p:sp>
        <p:nvSpPr>
          <p:cNvPr id="5" name="正方形/長方形 4">
            <a:extLst>
              <a:ext uri="{FF2B5EF4-FFF2-40B4-BE49-F238E27FC236}">
                <a16:creationId xmlns:a16="http://schemas.microsoft.com/office/drawing/2014/main" id="{ED71C0FD-6EF5-459D-A460-D9DED26EEA3B}"/>
              </a:ext>
            </a:extLst>
          </p:cNvPr>
          <p:cNvSpPr/>
          <p:nvPr/>
        </p:nvSpPr>
        <p:spPr>
          <a:xfrm>
            <a:off x="1436072" y="2048198"/>
            <a:ext cx="10755927" cy="907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800" dirty="0">
                <a:solidFill>
                  <a:schemeClr val="tx1"/>
                </a:solidFill>
                <a:latin typeface="游ゴシック" panose="020B0400000000000000" pitchFamily="50" charset="-128"/>
                <a:ea typeface="游ゴシック" panose="020B0400000000000000" pitchFamily="50" charset="-128"/>
              </a:rPr>
              <a:t>リィツ 太郎　</a:t>
            </a:r>
            <a:r>
              <a:rPr lang="en-US" altLang="ja-JP" sz="2800" dirty="0">
                <a:solidFill>
                  <a:schemeClr val="tx1"/>
                </a:solidFill>
                <a:latin typeface="游ゴシック" panose="020B0400000000000000" pitchFamily="50" charset="-128"/>
              </a:rPr>
              <a:t>RM</a:t>
            </a:r>
            <a:r>
              <a:rPr lang="ja-JP" altLang="en-US" sz="2800" dirty="0">
                <a:solidFill>
                  <a:schemeClr val="tx1"/>
                </a:solidFill>
                <a:latin typeface="游ゴシック" panose="020B0400000000000000" pitchFamily="50" charset="-128"/>
              </a:rPr>
              <a:t>●● </a:t>
            </a:r>
            <a:r>
              <a:rPr lang="en-US" altLang="ja-JP" sz="2800" dirty="0">
                <a:solidFill>
                  <a:schemeClr val="tx1"/>
                </a:solidFill>
                <a:latin typeface="游ゴシック" panose="020B0400000000000000" pitchFamily="50" charset="-128"/>
              </a:rPr>
              <a:t>or RM</a:t>
            </a:r>
            <a:r>
              <a:rPr lang="ja-JP" altLang="en-US" sz="2800" dirty="0">
                <a:solidFill>
                  <a:schemeClr val="tx1"/>
                </a:solidFill>
                <a:latin typeface="游ゴシック" panose="020B0400000000000000" pitchFamily="50" charset="-128"/>
              </a:rPr>
              <a:t>本社　●●</a:t>
            </a:r>
            <a:r>
              <a:rPr lang="en-US" altLang="ja-JP" sz="2800" dirty="0">
                <a:solidFill>
                  <a:schemeClr val="tx1"/>
                </a:solidFill>
                <a:latin typeface="游ゴシック" panose="020B0400000000000000" pitchFamily="50" charset="-128"/>
              </a:rPr>
              <a:t>Div.</a:t>
            </a:r>
            <a:endParaRPr lang="en-US" altLang="ja-JP" sz="2800" dirty="0">
              <a:solidFill>
                <a:schemeClr val="tx1"/>
              </a:solidFill>
              <a:latin typeface="游ゴシック" panose="020B0400000000000000" pitchFamily="50" charset="-128"/>
            </a:endParaRPr>
          </a:p>
        </p:txBody>
      </p:sp>
      <p:sp>
        <p:nvSpPr>
          <p:cNvPr id="8" name="楕円 7">
            <a:extLst>
              <a:ext uri="{FF2B5EF4-FFF2-40B4-BE49-F238E27FC236}">
                <a16:creationId xmlns:a16="http://schemas.microsoft.com/office/drawing/2014/main" id="{EA45705E-D5C6-4361-BCC2-59A229426EC0}"/>
              </a:ext>
            </a:extLst>
          </p:cNvPr>
          <p:cNvSpPr/>
          <p:nvPr/>
        </p:nvSpPr>
        <p:spPr>
          <a:xfrm>
            <a:off x="12645955" y="2096395"/>
            <a:ext cx="797670" cy="810850"/>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27764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ED71C0FD-6EF5-459D-A460-D9DED26EEA3B}"/>
              </a:ext>
            </a:extLst>
          </p:cNvPr>
          <p:cNvSpPr/>
          <p:nvPr/>
        </p:nvSpPr>
        <p:spPr>
          <a:xfrm>
            <a:off x="1436072" y="2048198"/>
            <a:ext cx="10755927" cy="9072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800" dirty="0">
                <a:solidFill>
                  <a:schemeClr val="tx1"/>
                </a:solidFill>
                <a:latin typeface="游ゴシック" panose="020B0400000000000000" pitchFamily="50" charset="-128"/>
                <a:ea typeface="游ゴシック" panose="020B0400000000000000" pitchFamily="50" charset="-128"/>
              </a:rPr>
              <a:t>リィツ 太郎　</a:t>
            </a:r>
            <a:r>
              <a:rPr lang="en-US" altLang="ja-JP" sz="2800" dirty="0" smtClean="0">
                <a:solidFill>
                  <a:schemeClr val="tx1"/>
                </a:solidFill>
                <a:latin typeface="游ゴシック" panose="020B0400000000000000" pitchFamily="50" charset="-128"/>
              </a:rPr>
              <a:t>RM</a:t>
            </a:r>
            <a:r>
              <a:rPr lang="ja-JP" altLang="en-US" sz="2800" dirty="0">
                <a:solidFill>
                  <a:schemeClr val="tx1"/>
                </a:solidFill>
                <a:latin typeface="游ゴシック" panose="020B0400000000000000" pitchFamily="50" charset="-128"/>
              </a:rPr>
              <a:t>本社</a:t>
            </a:r>
            <a:r>
              <a:rPr lang="ja-JP" altLang="en-US" sz="2800">
                <a:solidFill>
                  <a:schemeClr val="tx1"/>
                </a:solidFill>
                <a:latin typeface="游ゴシック" panose="020B0400000000000000" pitchFamily="50" charset="-128"/>
              </a:rPr>
              <a:t>　</a:t>
            </a:r>
            <a:r>
              <a:rPr lang="ja-JP" altLang="en-US" sz="2800" smtClean="0">
                <a:solidFill>
                  <a:schemeClr val="tx1"/>
                </a:solidFill>
                <a:latin typeface="游ゴシック" panose="020B0400000000000000" pitchFamily="50" charset="-128"/>
              </a:rPr>
              <a:t>システム</a:t>
            </a:r>
            <a:r>
              <a:rPr lang="en-US" altLang="ja-JP" sz="2800" smtClean="0">
                <a:solidFill>
                  <a:schemeClr val="tx1"/>
                </a:solidFill>
                <a:latin typeface="游ゴシック" panose="020B0400000000000000" pitchFamily="50" charset="-128"/>
              </a:rPr>
              <a:t>Div</a:t>
            </a:r>
            <a:r>
              <a:rPr lang="en-US" altLang="ja-JP" sz="2800" dirty="0">
                <a:solidFill>
                  <a:schemeClr val="tx1"/>
                </a:solidFill>
                <a:latin typeface="游ゴシック" panose="020B0400000000000000" pitchFamily="50" charset="-128"/>
              </a:rPr>
              <a:t>.</a:t>
            </a:r>
          </a:p>
          <a:p>
            <a:endParaRPr lang="en-US" altLang="ja-JP" sz="2800" dirty="0">
              <a:solidFill>
                <a:schemeClr val="tx1"/>
              </a:solidFill>
              <a:latin typeface="游ゴシック" panose="020B0400000000000000" pitchFamily="50" charset="-128"/>
              <a:ea typeface="游ゴシック" panose="020B0400000000000000" pitchFamily="50" charset="-128"/>
            </a:endParaRPr>
          </a:p>
        </p:txBody>
      </p:sp>
      <p:pic>
        <p:nvPicPr>
          <p:cNvPr id="8" name="図 7">
            <a:extLst>
              <a:ext uri="{FF2B5EF4-FFF2-40B4-BE49-F238E27FC236}">
                <a16:creationId xmlns:a16="http://schemas.microsoft.com/office/drawing/2014/main" id="{30887F9C-19F7-4527-B0EE-097F2E489AE5}"/>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279160" y="3201951"/>
            <a:ext cx="8912840" cy="6684629"/>
          </a:xfrm>
          <a:prstGeom prst="rect">
            <a:avLst/>
          </a:prstGeom>
          <a:ln w="50800">
            <a:solidFill>
              <a:schemeClr val="bg1"/>
            </a:solidFill>
          </a:ln>
        </p:spPr>
      </p:pic>
      <p:pic>
        <p:nvPicPr>
          <p:cNvPr id="12" name="図 11">
            <a:extLst>
              <a:ext uri="{FF2B5EF4-FFF2-40B4-BE49-F238E27FC236}">
                <a16:creationId xmlns:a16="http://schemas.microsoft.com/office/drawing/2014/main" id="{BFB56428-68E2-4D44-8995-5B30F22FA06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0" y="7465136"/>
            <a:ext cx="4124528" cy="2421444"/>
          </a:xfrm>
          <a:custGeom>
            <a:avLst/>
            <a:gdLst>
              <a:gd name="connsiteX0" fmla="*/ 0 w 4124528"/>
              <a:gd name="connsiteY0" fmla="*/ 0 h 2421444"/>
              <a:gd name="connsiteX1" fmla="*/ 3520948 w 4124528"/>
              <a:gd name="connsiteY1" fmla="*/ 0 h 2421444"/>
              <a:gd name="connsiteX2" fmla="*/ 3525247 w 4124528"/>
              <a:gd name="connsiteY2" fmla="*/ 200613 h 2421444"/>
              <a:gd name="connsiteX3" fmla="*/ 3963102 w 4124528"/>
              <a:gd name="connsiteY3" fmla="*/ 2040624 h 2421444"/>
              <a:gd name="connsiteX4" fmla="*/ 4124528 w 4124528"/>
              <a:gd name="connsiteY4" fmla="*/ 2354166 h 2421444"/>
              <a:gd name="connsiteX5" fmla="*/ 4124528 w 4124528"/>
              <a:gd name="connsiteY5" fmla="*/ 2421444 h 2421444"/>
              <a:gd name="connsiteX6" fmla="*/ 0 w 4124528"/>
              <a:gd name="connsiteY6" fmla="*/ 2421444 h 242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24528" h="2421444">
                <a:moveTo>
                  <a:pt x="0" y="0"/>
                </a:moveTo>
                <a:lnTo>
                  <a:pt x="3520948" y="0"/>
                </a:lnTo>
                <a:lnTo>
                  <a:pt x="3525247" y="200613"/>
                </a:lnTo>
                <a:cubicBezTo>
                  <a:pt x="3553763" y="864427"/>
                  <a:pt x="3709047" y="1488776"/>
                  <a:pt x="3963102" y="2040624"/>
                </a:cubicBezTo>
                <a:lnTo>
                  <a:pt x="4124528" y="2354166"/>
                </a:lnTo>
                <a:lnTo>
                  <a:pt x="4124528" y="2421444"/>
                </a:lnTo>
                <a:lnTo>
                  <a:pt x="0" y="2421444"/>
                </a:lnTo>
                <a:close/>
              </a:path>
            </a:pathLst>
          </a:custGeom>
          <a:ln w="38100">
            <a:solidFill>
              <a:schemeClr val="bg1"/>
            </a:solidFill>
          </a:ln>
        </p:spPr>
      </p:pic>
      <p:pic>
        <p:nvPicPr>
          <p:cNvPr id="17" name="図 16">
            <a:extLst>
              <a:ext uri="{FF2B5EF4-FFF2-40B4-BE49-F238E27FC236}">
                <a16:creationId xmlns:a16="http://schemas.microsoft.com/office/drawing/2014/main" id="{3FD25085-003A-48C0-B273-989EE97CBB7A}"/>
              </a:ext>
            </a:extLst>
          </p:cNvPr>
          <p:cNvPicPr>
            <a:picLocks noChangeAspect="1"/>
          </p:cNvPicPr>
          <p:nvPr/>
        </p:nvPicPr>
        <p:blipFill rotWithShape="1">
          <a:blip r:embed="rId6">
            <a:extLst>
              <a:ext uri="{28A0092B-C50C-407E-A947-70E740481C1C}">
                <a14:useLocalDpi xmlns:a14="http://schemas.microsoft.com/office/drawing/2010/main" val="0"/>
              </a:ext>
            </a:extLst>
          </a:blip>
          <a:srcRect r="3058" b="97"/>
          <a:stretch/>
        </p:blipFill>
        <p:spPr>
          <a:xfrm>
            <a:off x="1" y="3228001"/>
            <a:ext cx="6167336" cy="4237136"/>
          </a:xfrm>
          <a:custGeom>
            <a:avLst/>
            <a:gdLst>
              <a:gd name="connsiteX0" fmla="*/ 0 w 6167336"/>
              <a:gd name="connsiteY0" fmla="*/ 0 h 4237136"/>
              <a:gd name="connsiteX1" fmla="*/ 6157070 w 6167336"/>
              <a:gd name="connsiteY1" fmla="*/ 0 h 4237136"/>
              <a:gd name="connsiteX2" fmla="*/ 6167336 w 6167336"/>
              <a:gd name="connsiteY2" fmla="*/ 292370 h 4237136"/>
              <a:gd name="connsiteX3" fmla="*/ 3938150 w 6167336"/>
              <a:gd name="connsiteY3" fmla="*/ 4225475 h 4237136"/>
              <a:gd name="connsiteX4" fmla="*/ 3892742 w 6167336"/>
              <a:gd name="connsiteY4" fmla="*/ 4237136 h 4237136"/>
              <a:gd name="connsiteX5" fmla="*/ 0 w 6167336"/>
              <a:gd name="connsiteY5" fmla="*/ 4237136 h 423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67336" h="4237136">
                <a:moveTo>
                  <a:pt x="0" y="0"/>
                </a:moveTo>
                <a:lnTo>
                  <a:pt x="6157070" y="0"/>
                </a:lnTo>
                <a:lnTo>
                  <a:pt x="6167336" y="292370"/>
                </a:lnTo>
                <a:cubicBezTo>
                  <a:pt x="6167336" y="2232455"/>
                  <a:pt x="5210344" y="3851122"/>
                  <a:pt x="3938150" y="4225475"/>
                </a:cubicBezTo>
                <a:lnTo>
                  <a:pt x="3892742" y="4237136"/>
                </a:lnTo>
                <a:lnTo>
                  <a:pt x="0" y="4237136"/>
                </a:lnTo>
                <a:close/>
              </a:path>
            </a:pathLst>
          </a:custGeom>
          <a:ln w="50800">
            <a:solidFill>
              <a:schemeClr val="bg1"/>
            </a:solidFill>
          </a:ln>
        </p:spPr>
      </p:pic>
      <p:pic>
        <p:nvPicPr>
          <p:cNvPr id="21" name="図 20">
            <a:extLst>
              <a:ext uri="{FF2B5EF4-FFF2-40B4-BE49-F238E27FC236}">
                <a16:creationId xmlns:a16="http://schemas.microsoft.com/office/drawing/2014/main" id="{8D557EC5-4384-4423-B193-313FDFF82CCA}"/>
              </a:ext>
            </a:extLst>
          </p:cNvPr>
          <p:cNvPicPr>
            <a:picLocks noChangeAspect="1"/>
          </p:cNvPicPr>
          <p:nvPr/>
        </p:nvPicPr>
        <p:blipFill>
          <a:blip r:embed="rId7">
            <a:extLst>
              <a:ext uri="{28A0092B-C50C-407E-A947-70E740481C1C}">
                <a14:useLocalDpi xmlns:a14="http://schemas.microsoft.com/office/drawing/2010/main" val="0"/>
              </a:ext>
            </a:extLst>
          </a:blip>
          <a:srcRect l="5170"/>
          <a:stretch>
            <a:fillRect/>
          </a:stretch>
        </p:blipFill>
        <p:spPr>
          <a:xfrm>
            <a:off x="7988583" y="6544265"/>
            <a:ext cx="4203417" cy="3324428"/>
          </a:xfrm>
          <a:custGeom>
            <a:avLst/>
            <a:gdLst>
              <a:gd name="connsiteX0" fmla="*/ 4160632 w 4203417"/>
              <a:gd name="connsiteY0" fmla="*/ 0 h 3324428"/>
              <a:gd name="connsiteX1" fmla="*/ 4203417 w 4203417"/>
              <a:gd name="connsiteY1" fmla="*/ 0 h 3324428"/>
              <a:gd name="connsiteX2" fmla="*/ 4203417 w 4203417"/>
              <a:gd name="connsiteY2" fmla="*/ 3324428 h 3324428"/>
              <a:gd name="connsiteX3" fmla="*/ 0 w 4203417"/>
              <a:gd name="connsiteY3" fmla="*/ 3324428 h 3324428"/>
            </a:gdLst>
            <a:ahLst/>
            <a:cxnLst>
              <a:cxn ang="0">
                <a:pos x="connsiteX0" y="connsiteY0"/>
              </a:cxn>
              <a:cxn ang="0">
                <a:pos x="connsiteX1" y="connsiteY1"/>
              </a:cxn>
              <a:cxn ang="0">
                <a:pos x="connsiteX2" y="connsiteY2"/>
              </a:cxn>
              <a:cxn ang="0">
                <a:pos x="connsiteX3" y="connsiteY3"/>
              </a:cxn>
            </a:cxnLst>
            <a:rect l="l" t="t" r="r" b="b"/>
            <a:pathLst>
              <a:path w="4203417" h="3324428">
                <a:moveTo>
                  <a:pt x="4160632" y="0"/>
                </a:moveTo>
                <a:lnTo>
                  <a:pt x="4203417" y="0"/>
                </a:lnTo>
                <a:lnTo>
                  <a:pt x="4203417" y="3324428"/>
                </a:lnTo>
                <a:lnTo>
                  <a:pt x="0" y="3324428"/>
                </a:lnTo>
                <a:close/>
              </a:path>
            </a:pathLst>
          </a:custGeom>
          <a:ln w="50800">
            <a:solidFill>
              <a:schemeClr val="bg1"/>
            </a:solidFill>
          </a:ln>
        </p:spPr>
      </p:pic>
      <p:sp>
        <p:nvSpPr>
          <p:cNvPr id="22" name="テキスト ボックス 21">
            <a:extLst>
              <a:ext uri="{FF2B5EF4-FFF2-40B4-BE49-F238E27FC236}">
                <a16:creationId xmlns:a16="http://schemas.microsoft.com/office/drawing/2014/main" id="{BC72F51A-F1E9-428C-B9A0-216D53E493A6}"/>
              </a:ext>
            </a:extLst>
          </p:cNvPr>
          <p:cNvSpPr txBox="1"/>
          <p:nvPr/>
        </p:nvSpPr>
        <p:spPr>
          <a:xfrm rot="20933395">
            <a:off x="1362134" y="5008553"/>
            <a:ext cx="9912952" cy="2215991"/>
          </a:xfrm>
          <a:prstGeom prst="rect">
            <a:avLst/>
          </a:prstGeom>
          <a:noFill/>
        </p:spPr>
        <p:txBody>
          <a:bodyPr wrap="square" rtlCol="0">
            <a:spAutoFit/>
          </a:bodyPr>
          <a:lstStyle/>
          <a:p>
            <a:pPr algn="ctr"/>
            <a:r>
              <a:rPr kumimoji="1" lang="ja-JP" altLang="en-US" sz="13800" b="1" spc="50" dirty="0">
                <a:ln w="34925" cmpd="sng">
                  <a:solidFill>
                    <a:srgbClr val="CC3399"/>
                  </a:solidFill>
                  <a:prstDash val="solid"/>
                </a:ln>
                <a:gradFill>
                  <a:gsLst>
                    <a:gs pos="0">
                      <a:schemeClr val="accent5">
                        <a:lumMod val="20000"/>
                        <a:lumOff val="80000"/>
                      </a:schemeClr>
                    </a:gs>
                    <a:gs pos="76000">
                      <a:schemeClr val="bg1"/>
                    </a:gs>
                    <a:gs pos="100000">
                      <a:srgbClr val="FFCCFF"/>
                    </a:gs>
                  </a:gsLst>
                  <a:path path="circle">
                    <a:fillToRect l="100000" t="100000"/>
                  </a:path>
                </a:gradFill>
                <a:effectLst>
                  <a:glow rad="38100">
                    <a:schemeClr val="accent1">
                      <a:alpha val="40000"/>
                    </a:schemeClr>
                  </a:glow>
                </a:effectLst>
              </a:rPr>
              <a:t>青森！！</a:t>
            </a:r>
          </a:p>
        </p:txBody>
      </p:sp>
      <p:sp>
        <p:nvSpPr>
          <p:cNvPr id="10" name="正方形/長方形 9">
            <a:extLst>
              <a:ext uri="{FF2B5EF4-FFF2-40B4-BE49-F238E27FC236}">
                <a16:creationId xmlns:a16="http://schemas.microsoft.com/office/drawing/2014/main" id="{98C59FFD-10D6-49E2-8055-614BBC9F0269}"/>
              </a:ext>
            </a:extLst>
          </p:cNvPr>
          <p:cNvSpPr/>
          <p:nvPr/>
        </p:nvSpPr>
        <p:spPr>
          <a:xfrm>
            <a:off x="0" y="10466961"/>
            <a:ext cx="12191999" cy="3171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ja-JP" altLang="en-US" sz="2200" dirty="0">
                <a:solidFill>
                  <a:schemeClr val="tx1"/>
                </a:solidFill>
              </a:rPr>
              <a:t>先日有休をとり、青森県で弘前さくら祭りと郷土料理を堪能できるお店に行きました。</a:t>
            </a:r>
            <a:endParaRPr lang="en-US" altLang="ja-JP" sz="2200" dirty="0">
              <a:solidFill>
                <a:schemeClr val="tx1"/>
              </a:solidFill>
            </a:endParaRPr>
          </a:p>
          <a:p>
            <a:r>
              <a:rPr lang="ja-JP" altLang="en-US" sz="2200" dirty="0">
                <a:solidFill>
                  <a:schemeClr val="tx1"/>
                </a:solidFill>
              </a:rPr>
              <a:t>さくら祭りが開かれた弘前公園ではなんと</a:t>
            </a:r>
            <a:r>
              <a:rPr lang="en-US" altLang="ja-JP" sz="2200" dirty="0">
                <a:solidFill>
                  <a:schemeClr val="tx1"/>
                </a:solidFill>
              </a:rPr>
              <a:t>52</a:t>
            </a:r>
            <a:r>
              <a:rPr lang="ja-JP" altLang="en-US" sz="2200" dirty="0">
                <a:solidFill>
                  <a:schemeClr val="tx1"/>
                </a:solidFill>
              </a:rPr>
              <a:t>種類約</a:t>
            </a:r>
            <a:r>
              <a:rPr lang="en-US" altLang="ja-JP" sz="2200" dirty="0">
                <a:solidFill>
                  <a:schemeClr val="tx1"/>
                </a:solidFill>
              </a:rPr>
              <a:t>2600</a:t>
            </a:r>
            <a:r>
              <a:rPr lang="ja-JP" altLang="en-US" sz="2200" dirty="0">
                <a:solidFill>
                  <a:schemeClr val="tx1"/>
                </a:solidFill>
              </a:rPr>
              <a:t>本の桜があるそうです。</a:t>
            </a:r>
            <a:endParaRPr lang="en-US" altLang="ja-JP" sz="2200" dirty="0">
              <a:solidFill>
                <a:schemeClr val="tx1"/>
              </a:solidFill>
            </a:endParaRPr>
          </a:p>
          <a:p>
            <a:r>
              <a:rPr lang="ja-JP" altLang="en-US" sz="2200" dirty="0">
                <a:solidFill>
                  <a:schemeClr val="tx1"/>
                </a:solidFill>
              </a:rPr>
              <a:t>とっても綺麗でした！桜色の池は神秘的でやばかったです。</a:t>
            </a:r>
            <a:endParaRPr lang="en-US" altLang="ja-JP" sz="2200" dirty="0">
              <a:solidFill>
                <a:schemeClr val="tx1"/>
              </a:solidFill>
            </a:endParaRPr>
          </a:p>
          <a:p>
            <a:r>
              <a:rPr lang="ja-JP" altLang="en-US" sz="2200" dirty="0">
                <a:solidFill>
                  <a:schemeClr val="tx1"/>
                </a:solidFill>
              </a:rPr>
              <a:t>ホタテの貝で卵味噌を焼く「貝焼き味噌」もいただきました！ぜひ皆さんも！！</a:t>
            </a:r>
          </a:p>
        </p:txBody>
      </p:sp>
      <p:sp>
        <p:nvSpPr>
          <p:cNvPr id="13" name="楕円 12">
            <a:extLst>
              <a:ext uri="{FF2B5EF4-FFF2-40B4-BE49-F238E27FC236}">
                <a16:creationId xmlns:a16="http://schemas.microsoft.com/office/drawing/2014/main" id="{5D49787B-3B41-4026-B4D8-122A97FAEA70}"/>
              </a:ext>
            </a:extLst>
          </p:cNvPr>
          <p:cNvSpPr/>
          <p:nvPr/>
        </p:nvSpPr>
        <p:spPr>
          <a:xfrm>
            <a:off x="10678107" y="2096395"/>
            <a:ext cx="797670" cy="810850"/>
          </a:xfrm>
          <a:prstGeom prst="ellipse">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3485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610</TotalTime>
  <Words>175</Words>
  <Application>Microsoft Office PowerPoint</Application>
  <PresentationFormat>ユーザー設定</PresentationFormat>
  <Paragraphs>14</Paragraphs>
  <Slides>5</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5</vt:i4>
      </vt:variant>
    </vt:vector>
  </HeadingPairs>
  <TitlesOfParts>
    <vt:vector size="9" baseType="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リィツァニア当選賞品</dc:title>
  <dc:creator>Hioki0987</dc:creator>
  <cp:lastModifiedBy>ritzuser</cp:lastModifiedBy>
  <cp:revision>66</cp:revision>
  <dcterms:created xsi:type="dcterms:W3CDTF">2019-06-13T00:54:44Z</dcterms:created>
  <dcterms:modified xsi:type="dcterms:W3CDTF">2020-07-15T02:17:14Z</dcterms:modified>
</cp:coreProperties>
</file>